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47"/>
    <a:srgbClr val="138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08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382C62B-9545-4D63-BF44-4771348EA8D1}"/>
              </a:ext>
            </a:extLst>
          </p:cNvPr>
          <p:cNvGrpSpPr/>
          <p:nvPr userDrawn="1"/>
        </p:nvGrpSpPr>
        <p:grpSpPr>
          <a:xfrm>
            <a:off x="228600" y="228600"/>
            <a:ext cx="7315200" cy="9601200"/>
            <a:chOff x="228600" y="228600"/>
            <a:chExt cx="7315200" cy="96012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E5215E9-FDC6-493E-A050-369C18F8DFE3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228600"/>
              <a:ext cx="7315200" cy="96012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8D1310D-D579-40B8-8BE9-432426B591F6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8840" y="8665845"/>
              <a:ext cx="2423795" cy="1009015"/>
            </a:xfrm>
            <a:prstGeom prst="rect">
              <a:avLst/>
            </a:prstGeom>
          </p:spPr>
        </p:pic>
        <p:cxnSp>
          <p:nvCxnSpPr>
            <p:cNvPr id="10" name="Line 6">
              <a:extLst>
                <a:ext uri="{FF2B5EF4-FFF2-40B4-BE49-F238E27FC236}">
                  <a16:creationId xmlns:a16="http://schemas.microsoft.com/office/drawing/2014/main" id="{8E59DFB0-070B-4D15-A3A8-E81311DD8BF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47900" y="4839335"/>
              <a:ext cx="3263900" cy="0"/>
            </a:xfrm>
            <a:prstGeom prst="line">
              <a:avLst/>
            </a:prstGeom>
            <a:noFill/>
            <a:ln w="25400">
              <a:solidFill>
                <a:srgbClr val="D3C7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6567655-653F-4D0C-A9AC-EF2F88002571}"/>
                </a:ext>
              </a:extLst>
            </p:cNvPr>
            <p:cNvSpPr/>
            <p:nvPr/>
          </p:nvSpPr>
          <p:spPr>
            <a:xfrm>
              <a:off x="482600" y="457200"/>
              <a:ext cx="6807200" cy="2844800"/>
            </a:xfrm>
            <a:prstGeom prst="rect">
              <a:avLst/>
            </a:prstGeom>
            <a:noFill/>
            <a:ln>
              <a:solidFill>
                <a:srgbClr val="D3C7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16411482-4F5B-41E2-90BC-A42BEDA44405}"/>
                </a:ext>
              </a:extLst>
            </p:cNvPr>
            <p:cNvSpPr txBox="1"/>
            <p:nvPr/>
          </p:nvSpPr>
          <p:spPr>
            <a:xfrm>
              <a:off x="3335655" y="1776730"/>
              <a:ext cx="1086485" cy="38227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Photo here</a:t>
              </a:r>
            </a:p>
          </p:txBody>
        </p:sp>
        <p:pic>
          <p:nvPicPr>
            <p:cNvPr id="13" name="Picture 1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30A987F-BF5C-4FD0-BE1F-385AC8660720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750" y="8853170"/>
              <a:ext cx="1414145" cy="247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760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1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0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7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1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4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5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4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2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CE15-E9C4-4579-A3DF-802914E2CEF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B3284-D187-4B8F-B0D9-154EE6F86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3960DDEF-44A4-48D8-B542-2FBC698DB655}"/>
              </a:ext>
            </a:extLst>
          </p:cNvPr>
          <p:cNvSpPr/>
          <p:nvPr/>
        </p:nvSpPr>
        <p:spPr>
          <a:xfrm>
            <a:off x="1244600" y="1689855"/>
            <a:ext cx="55562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113F7-2D20-496B-994F-4FE18086D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677" y="834478"/>
            <a:ext cx="6606540" cy="423546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006747"/>
                </a:solidFill>
                <a:latin typeface="Goudy Old Style" panose="02020502050305020303" pitchFamily="18" charset="0"/>
                <a:cs typeface="Arial" panose="020B0604020202020204" pitchFamily="34" charset="0"/>
              </a:rPr>
              <a:t>Defense of a Doctoral Project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E126131-768A-49FC-ADCD-0DAD6D902400}"/>
              </a:ext>
            </a:extLst>
          </p:cNvPr>
          <p:cNvSpPr txBox="1">
            <a:spLocks/>
          </p:cNvSpPr>
          <p:nvPr/>
        </p:nvSpPr>
        <p:spPr>
          <a:xfrm>
            <a:off x="582613" y="4742518"/>
            <a:ext cx="6606540" cy="2866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rgbClr val="006747"/>
                </a:solidFill>
                <a:latin typeface="Goudy Old Style" panose="02020502050305020303" pitchFamily="18" charset="0"/>
                <a:cs typeface="Arial" panose="020B0604020202020204" pitchFamily="34" charset="0"/>
              </a:rPr>
              <a:t>Date (Ex: Monday, November 15, 2021)</a:t>
            </a:r>
            <a:endParaRPr lang="en-US" sz="1800" b="1" dirty="0">
              <a:latin typeface="Goudy Old Style" panose="02020502050305020303" pitchFamily="18" charset="0"/>
              <a:cs typeface="Arial" panose="020B0604020202020204" pitchFamily="34" charset="0"/>
            </a:endParaRPr>
          </a:p>
          <a:p>
            <a:r>
              <a:rPr lang="en-US" sz="1800" b="1" dirty="0">
                <a:solidFill>
                  <a:srgbClr val="006747"/>
                </a:solidFill>
                <a:latin typeface="Goudy Old Style" panose="02020502050305020303" pitchFamily="18" charset="0"/>
                <a:cs typeface="Arial" panose="020B0604020202020204" pitchFamily="34" charset="0"/>
              </a:rPr>
              <a:t>Time (Ex: 2:00 pm)</a:t>
            </a:r>
          </a:p>
          <a:p>
            <a:r>
              <a:rPr lang="en-US" sz="1800" b="1" dirty="0">
                <a:solidFill>
                  <a:srgbClr val="006747"/>
                </a:solidFill>
                <a:latin typeface="Goudy Old Style" panose="02020502050305020303" pitchFamily="18" charset="0"/>
                <a:cs typeface="Arial" panose="020B0604020202020204" pitchFamily="34" charset="0"/>
              </a:rPr>
              <a:t>Microsoft Teams</a:t>
            </a:r>
          </a:p>
          <a:p>
            <a:endParaRPr lang="en-US" sz="1800" b="1" dirty="0">
              <a:solidFill>
                <a:srgbClr val="006747"/>
              </a:solidFill>
              <a:latin typeface="Goudy Old Style" panose="02020502050305020303" pitchFamily="18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rgbClr val="006747"/>
              </a:solidFill>
              <a:latin typeface="Goudy Old Style" panose="020205020503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A3A2F0A-C8DA-44AD-8215-9345A07E9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0731" y="5130907"/>
            <a:ext cx="6230303" cy="2262437"/>
          </a:xfrm>
        </p:spPr>
        <p:txBody>
          <a:bodyPr>
            <a:normAutofit lnSpcReduction="10000"/>
          </a:bodyPr>
          <a:lstStyle/>
          <a:p>
            <a:r>
              <a:rPr lang="en-US" sz="1800" b="1" dirty="0" err="1">
                <a:latin typeface="Goudy Old Style" panose="02020502050305020303" pitchFamily="18" charset="0"/>
                <a:cs typeface="Times New Roman" panose="02020603050405020304" pitchFamily="18" charset="0"/>
              </a:rPr>
              <a:t>Examing</a:t>
            </a:r>
            <a:r>
              <a:rPr lang="en-US" sz="1800" b="1" dirty="0">
                <a:latin typeface="Goudy Old Style" panose="02020502050305020303" pitchFamily="18" charset="0"/>
                <a:cs typeface="Times New Roman" panose="02020603050405020304" pitchFamily="18" charset="0"/>
              </a:rPr>
              <a:t> Committee:</a:t>
            </a:r>
          </a:p>
          <a:p>
            <a:r>
              <a:rPr lang="en-US" sz="1600" dirty="0">
                <a:latin typeface="Goudy Old Style" panose="02020502050305020303" pitchFamily="18" charset="0"/>
                <a:cs typeface="Times New Roman" panose="02020603050405020304" pitchFamily="18" charset="0"/>
              </a:rPr>
              <a:t>(Co)Major Professor:   Name, Degree</a:t>
            </a:r>
          </a:p>
          <a:p>
            <a:r>
              <a:rPr lang="en-US" sz="1600" dirty="0">
                <a:latin typeface="Goudy Old Style" panose="02020502050305020303" pitchFamily="18" charset="0"/>
                <a:cs typeface="Times New Roman" panose="02020603050405020304" pitchFamily="18" charset="0"/>
              </a:rPr>
              <a:t>	           (Co)Major Professor:   (Remove row if only one major professor)</a:t>
            </a:r>
          </a:p>
          <a:p>
            <a:r>
              <a:rPr lang="en-US" sz="1600" dirty="0">
                <a:latin typeface="Goudy Old Style" panose="02020502050305020303" pitchFamily="18" charset="0"/>
                <a:cs typeface="Times New Roman" panose="02020603050405020304" pitchFamily="18" charset="0"/>
              </a:rPr>
              <a:t>              Committee:   Name, Degree</a:t>
            </a:r>
          </a:p>
          <a:p>
            <a:r>
              <a:rPr lang="en-US" sz="1600" dirty="0">
                <a:latin typeface="Goudy Old Style" panose="02020502050305020303" pitchFamily="18" charset="0"/>
                <a:cs typeface="Times New Roman" panose="02020603050405020304" pitchFamily="18" charset="0"/>
              </a:rPr>
              <a:t>  	     	       Name , Degree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dirty="0"/>
          </a:p>
        </p:txBody>
      </p:sp>
      <p:sp>
        <p:nvSpPr>
          <p:cNvPr id="61" name="Subtitle 4">
            <a:extLst>
              <a:ext uri="{FF2B5EF4-FFF2-40B4-BE49-F238E27FC236}">
                <a16:creationId xmlns:a16="http://schemas.microsoft.com/office/drawing/2014/main" id="{275DF493-0AF1-4EA0-850B-833D9E20249A}"/>
              </a:ext>
            </a:extLst>
          </p:cNvPr>
          <p:cNvSpPr txBox="1">
            <a:spLocks/>
          </p:cNvSpPr>
          <p:nvPr/>
        </p:nvSpPr>
        <p:spPr>
          <a:xfrm>
            <a:off x="971550" y="2325434"/>
            <a:ext cx="5829300" cy="83666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800" i="1" dirty="0">
                <a:latin typeface="Goudy Old Style" panose="02020502050305020303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US" sz="6800" b="1" dirty="0">
                <a:latin typeface="Goudy Old Style" panose="02020502050305020303" pitchFamily="18" charset="0"/>
                <a:cs typeface="Times New Roman" panose="02020603050405020304" pitchFamily="18" charset="0"/>
              </a:rPr>
              <a:t>Author</a:t>
            </a:r>
          </a:p>
          <a:p>
            <a:r>
              <a:rPr lang="en-US" sz="6800" i="1" dirty="0">
                <a:latin typeface="Goudy Old Style" panose="02020502050305020303" pitchFamily="18" charset="0"/>
                <a:cs typeface="Times New Roman" panose="02020603050405020304" pitchFamily="18" charset="0"/>
              </a:rPr>
              <a:t>For the DrPH degree</a:t>
            </a:r>
          </a:p>
          <a:p>
            <a:endParaRPr lang="en-US" dirty="0"/>
          </a:p>
        </p:txBody>
      </p:sp>
      <p:sp>
        <p:nvSpPr>
          <p:cNvPr id="62" name="Subtitle 4">
            <a:extLst>
              <a:ext uri="{FF2B5EF4-FFF2-40B4-BE49-F238E27FC236}">
                <a16:creationId xmlns:a16="http://schemas.microsoft.com/office/drawing/2014/main" id="{12E1C381-B024-45A4-94BD-BA05F84206EF}"/>
              </a:ext>
            </a:extLst>
          </p:cNvPr>
          <p:cNvSpPr txBox="1">
            <a:spLocks/>
          </p:cNvSpPr>
          <p:nvPr/>
        </p:nvSpPr>
        <p:spPr>
          <a:xfrm>
            <a:off x="582613" y="1518705"/>
            <a:ext cx="6606540" cy="91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Goudy Old Style" panose="02020502050305020303" pitchFamily="18" charset="0"/>
                <a:cs typeface="Times New Roman" panose="02020603050405020304" pitchFamily="18" charset="0"/>
              </a:rPr>
              <a:t>Title</a:t>
            </a:r>
          </a:p>
          <a:p>
            <a:endParaRPr lang="en-US" dirty="0"/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8E30DBEC-D139-4404-9D66-574BBCB1A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071086"/>
              </p:ext>
            </p:extLst>
          </p:nvPr>
        </p:nvGraphicFramePr>
        <p:xfrm>
          <a:off x="582613" y="7727001"/>
          <a:ext cx="3429000" cy="812694"/>
        </p:xfrm>
        <a:graphic>
          <a:graphicData uri="http://schemas.openxmlformats.org/drawingml/2006/table">
            <a:tbl>
              <a:tblPr firstRow="1" firstCol="1" bandRow="1"/>
              <a:tblGrid>
                <a:gridCol w="3429000">
                  <a:extLst>
                    <a:ext uri="{9D8B030D-6E8A-4147-A177-3AD203B41FA5}">
                      <a16:colId xmlns:a16="http://schemas.microsoft.com/office/drawing/2014/main" val="566798173"/>
                    </a:ext>
                  </a:extLst>
                </a:gridCol>
              </a:tblGrid>
              <a:tr h="2708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Goudy Old Style" panose="02020502050305020303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Donna J. Petersen, MHS, ScD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875602"/>
                  </a:ext>
                </a:extLst>
              </a:tr>
              <a:tr h="2708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Goudy Old Style" panose="02020502050305020303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Dean,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378650"/>
                  </a:ext>
                </a:extLst>
              </a:tr>
              <a:tr h="2708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Goudy Old Style" panose="02020502050305020303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College of Public Health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732191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DD877E8E-8E3A-43B7-84EB-670EC7978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53012"/>
              </p:ext>
            </p:extLst>
          </p:nvPr>
        </p:nvGraphicFramePr>
        <p:xfrm>
          <a:off x="4011613" y="7727001"/>
          <a:ext cx="3429000" cy="782001"/>
        </p:xfrm>
        <a:graphic>
          <a:graphicData uri="http://schemas.openxmlformats.org/drawingml/2006/table">
            <a:tbl>
              <a:tblPr firstRow="1" firstCol="1" bandRow="1"/>
              <a:tblGrid>
                <a:gridCol w="3429000">
                  <a:extLst>
                    <a:ext uri="{9D8B030D-6E8A-4147-A177-3AD203B41FA5}">
                      <a16:colId xmlns:a16="http://schemas.microsoft.com/office/drawing/2014/main" val="4284865063"/>
                    </a:ext>
                  </a:extLst>
                </a:gridCol>
              </a:tblGrid>
              <a:tr h="260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Goudy Old Style" panose="02020502050305020303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Ruth Bahr, Ph.D.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040545"/>
                  </a:ext>
                </a:extLst>
              </a:tr>
              <a:tr h="260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Goudy Old Style" panose="02020502050305020303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Dean,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050226"/>
                  </a:ext>
                </a:extLst>
              </a:tr>
              <a:tr h="260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Goudy Old Style" panose="02020502050305020303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Office of Graduate Studies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28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488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103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Goudy Old Style</vt:lpstr>
      <vt:lpstr>Times New Roman</vt:lpstr>
      <vt:lpstr>Office Theme</vt:lpstr>
      <vt:lpstr>Defense of a Doctoral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TITLE</dc:title>
  <dc:creator>Taylor, James</dc:creator>
  <cp:lastModifiedBy>Chassity White</cp:lastModifiedBy>
  <cp:revision>6</cp:revision>
  <dcterms:created xsi:type="dcterms:W3CDTF">2020-04-30T16:08:49Z</dcterms:created>
  <dcterms:modified xsi:type="dcterms:W3CDTF">2023-09-10T17:43:16Z</dcterms:modified>
</cp:coreProperties>
</file>